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Անվանման սահի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y-AM" smtClean="0"/>
              <a:t>Կտտացրեք՝ խմբագրելու Հիմնօրինակ ենթանվան ոճը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54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Համայնապատկերային նկար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800199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ում և խորագի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204974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7613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 քար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239903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անվան քարտ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9255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Ճշմարիտ կամ Կեղ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y-AM" smtClean="0"/>
              <a:t>Հիմնօրինակ գրվածքի ոճը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758792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Անվանում և ուղղաձիգ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848897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Ուղղաձիգ անվանում և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39207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Անվանում և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27826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Հատվածի էջագլու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63969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Երկու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9917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Համեմատ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78647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Միայն անվանու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87339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Դատար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76728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Բովանդակություն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42676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Նկար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52562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635F73-910A-4236-A3AA-108D24E21FAF}" type="datetimeFigureOut">
              <a:rPr lang="hy-AM" smtClean="0"/>
              <a:t>12.12.2013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5E5294-7401-48A8-81E3-B21F87A18230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1839504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Ուղղանկյունի 3"/>
          <p:cNvSpPr/>
          <p:nvPr/>
        </p:nvSpPr>
        <p:spPr>
          <a:xfrm>
            <a:off x="4339988" y="750628"/>
            <a:ext cx="59459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8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Առաջին ձյունը</a:t>
            </a:r>
            <a:endParaRPr lang="hy-AM" sz="8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5" name="Նկա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44" y="2691023"/>
            <a:ext cx="4887036" cy="3258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992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Ուղղանկյունի 4"/>
          <p:cNvSpPr/>
          <p:nvPr/>
        </p:nvSpPr>
        <p:spPr>
          <a:xfrm>
            <a:off x="2952327" y="0"/>
            <a:ext cx="9104316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Դեկտեմբերի 8-ին երբ ես արթնացա, ես շատ ուրախացա, </a:t>
            </a:r>
            <a:r>
              <a:rPr lang="hy-AM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որովհետև</a:t>
            </a:r>
            <a:r>
              <a:rPr lang="hy-AM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ձյուն էր գալիս: </a:t>
            </a:r>
            <a:r>
              <a:rPr lang="hy-AM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Երևանում</a:t>
            </a:r>
            <a:r>
              <a:rPr lang="hy-AM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տեղացել էր առաջին ձյունը: Մենք՝ իմ </a:t>
            </a:r>
            <a:r>
              <a:rPr lang="hy-AM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քույրիկը</a:t>
            </a:r>
            <a:r>
              <a:rPr lang="hy-AM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, ես և իմ </a:t>
            </a:r>
            <a:r>
              <a:rPr lang="hy-AM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եղբայրը</a:t>
            </a:r>
            <a:r>
              <a:rPr lang="en-US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,</a:t>
            </a:r>
            <a:r>
              <a:rPr lang="hy-AM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y-AM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շատ էինք ուրախացել, </a:t>
            </a:r>
            <a:r>
              <a:rPr lang="hy-AM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ամենվա</a:t>
            </a:r>
            <a:r>
              <a:rPr lang="hy-AM" sz="40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յ</a:t>
            </a:r>
            <a:r>
              <a:rPr lang="hy-AM" sz="40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րկյան</a:t>
            </a:r>
            <a:r>
              <a:rPr lang="hy-AM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hy-AM" sz="40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ուզում էինք բակ իջնել և խաղալ:</a:t>
            </a:r>
            <a:endParaRPr lang="hy-AM" sz="4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Նկար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78" y="3678667"/>
            <a:ext cx="3820307" cy="3059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405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Ուղղանկյունի 3"/>
          <p:cNvSpPr/>
          <p:nvPr/>
        </p:nvSpPr>
        <p:spPr>
          <a:xfrm>
            <a:off x="1688123" y="407015"/>
            <a:ext cx="9340948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Ես այդ օրը գնացել էի </a:t>
            </a:r>
            <a:r>
              <a:rPr lang="hy-AM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համերգ, </a:t>
            </a:r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մենք շատ </a:t>
            </a:r>
            <a:r>
              <a:rPr lang="hy-AM" sz="40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մրսեցինք</a:t>
            </a:r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 Բայց նաև շատ էինք ուրախացել: Բոլոր երեխաները իջել էին բակ խաղալու, բայց մենք </a:t>
            </a:r>
            <a:r>
              <a:rPr lang="hy-AM" sz="40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չգնացինք</a:t>
            </a:r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բակ, </a:t>
            </a:r>
            <a:r>
              <a:rPr lang="hy-AM" sz="40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որովհետև</a:t>
            </a:r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դեռ ձյուն լավ </a:t>
            </a:r>
            <a:r>
              <a:rPr lang="hy-AM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չէր </a:t>
            </a:r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եկել: Ճիշտ </a:t>
            </a:r>
            <a:r>
              <a:rPr lang="hy-AM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է, </a:t>
            </a:r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շատ վտանգավոր է, երբ ձյուն է գալիս և ամեն </a:t>
            </a:r>
            <a:r>
              <a:rPr lang="hy-AM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ճանապարհ սառչում է: </a:t>
            </a:r>
            <a:r>
              <a:rPr lang="hy-AM" sz="40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Եվ</a:t>
            </a:r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ես </a:t>
            </a:r>
            <a:r>
              <a:rPr lang="hy-AM" sz="4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ցանկանում եմ, </a:t>
            </a:r>
            <a:r>
              <a:rPr lang="hy-AM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որ Ամանորին շատ ձյուն գա:</a:t>
            </a:r>
          </a:p>
        </p:txBody>
      </p:sp>
    </p:spTree>
    <p:extLst>
      <p:ext uri="{BB962C8B-B14F-4D97-AF65-F5344CB8AC3E}">
        <p14:creationId xmlns:p14="http://schemas.microsoft.com/office/powerpoint/2010/main" val="50510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Նկար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55" y="320699"/>
            <a:ext cx="4442094" cy="2956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Նկար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975" y="896155"/>
            <a:ext cx="5031179" cy="4028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Նկար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55" y="3584404"/>
            <a:ext cx="4385823" cy="2918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15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Նկար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57" y="457911"/>
            <a:ext cx="4458909" cy="3339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Նկար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70" y="1870312"/>
            <a:ext cx="5041188" cy="33977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068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Ուղղանկյունի 2"/>
          <p:cNvSpPr/>
          <p:nvPr/>
        </p:nvSpPr>
        <p:spPr>
          <a:xfrm>
            <a:off x="2244873" y="1411491"/>
            <a:ext cx="7019870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Վերջ</a:t>
            </a:r>
          </a:p>
          <a:p>
            <a:pPr algn="ctr"/>
            <a:r>
              <a:rPr lang="hy-AM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Նյութը պատրաստեց՝</a:t>
            </a:r>
          </a:p>
          <a:p>
            <a:pPr algn="ctr"/>
            <a:r>
              <a:rPr lang="hy-AM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Գայանե </a:t>
            </a:r>
            <a:r>
              <a:rPr lang="hy-AM" sz="5400" b="1" cap="none" spc="0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Մեջլումյանը</a:t>
            </a:r>
            <a:endParaRPr lang="hy-AM" sz="54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hy-AM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7-3դասարան</a:t>
            </a:r>
            <a:endParaRPr lang="hy-AM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837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Շերտ">
  <a:themeElements>
    <a:clrScheme name="Շերտ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Շերտ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Շերտ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</TotalTime>
  <Words>116</Words>
  <Application>Microsoft Office PowerPoint</Application>
  <PresentationFormat>Լայնաէկրան</PresentationFormat>
  <Paragraphs>7</Paragraphs>
  <Slides>6</Slides>
  <Notes>0</Notes>
  <HiddenSlides>0</HiddenSlides>
  <MMClips>0</MMClips>
  <ScaleCrop>false</ScaleCrop>
  <HeadingPairs>
    <vt:vector size="6" baseType="variant">
      <vt:variant>
        <vt:lpstr>Օգտագործած տառատեսակներ</vt:lpstr>
      </vt:variant>
      <vt:variant>
        <vt:i4>2</vt:i4>
      </vt:variant>
      <vt:variant>
        <vt:lpstr>Ոճ</vt:lpstr>
      </vt:variant>
      <vt:variant>
        <vt:i4>1</vt:i4>
      </vt:variant>
      <vt:variant>
        <vt:lpstr>Սահոցի անվանումներ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Շերտ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  <vt:lpstr>PowerPoint ներկայացում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ներկայացում</dc:title>
  <dc:creator>Intel Education</dc:creator>
  <cp:lastModifiedBy>Intel Education</cp:lastModifiedBy>
  <cp:revision>5</cp:revision>
  <dcterms:created xsi:type="dcterms:W3CDTF">2013-12-11T12:58:39Z</dcterms:created>
  <dcterms:modified xsi:type="dcterms:W3CDTF">2013-12-12T09:26:11Z</dcterms:modified>
</cp:coreProperties>
</file>