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y-A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Անվանման սահի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y-AM" smtClean="0"/>
              <a:t>Կտտացրեք՝ խմբագրելու Հիմնօրինակ ենթանվան ոճը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79020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ում և խորագի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51136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Մեջբերել խոր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1338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 քար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310017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Մեջբերել անվան քարտ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3213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Ճշմարիտ կամ Կեղ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573924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Անվանում և ուղղաձիգ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164612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Ուղղաձիգ անվանում և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45550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Անվանում և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65605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Հատվածի էջագլու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54691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Երկու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45199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Համեմատ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29127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Միայն անվանու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19879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Դատար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93219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Բովանդակություն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59711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Նկար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84102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A1C58-6CDF-41E9-BE28-A4EF578AD8BA}" type="datetimeFigureOut">
              <a:rPr lang="hy-AM" smtClean="0"/>
              <a:t>02.11.2014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AD97FB5-DC7F-4805-A281-069F06FEE81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41992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Ուղղանկյունի 4"/>
          <p:cNvSpPr/>
          <p:nvPr/>
        </p:nvSpPr>
        <p:spPr>
          <a:xfrm>
            <a:off x="847994" y="2571550"/>
            <a:ext cx="899477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6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Անգլիացի ժողովուրդներ</a:t>
            </a:r>
            <a:endParaRPr lang="hy-AM" sz="6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100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/>
              <a:t>Անգլիացիները ազգ են, </a:t>
            </a:r>
            <a:r>
              <a:rPr lang="hy-AM" dirty="0" smtClean="0"/>
              <a:t>որոնց </a:t>
            </a:r>
            <a:r>
              <a:rPr lang="hy-AM" dirty="0"/>
              <a:t>մայրենի լեզուն </a:t>
            </a:r>
            <a:r>
              <a:rPr lang="hy-AM" dirty="0" err="1"/>
              <a:t>անգլերենն</a:t>
            </a:r>
            <a:r>
              <a:rPr lang="hy-AM" dirty="0"/>
              <a:t> է: Նրանք ապրում են Մեծ Բրիտանիա կղզում, որը նաև </a:t>
            </a:r>
            <a:r>
              <a:rPr lang="hy-AM" dirty="0" err="1"/>
              <a:t>շոտլանդիացիների</a:t>
            </a:r>
            <a:r>
              <a:rPr lang="hy-AM" dirty="0"/>
              <a:t> հայրենիքն է: Ըստ էության` անգլիացիները տարբեր էթնիկական խմբերի` հնագույն </a:t>
            </a:r>
            <a:r>
              <a:rPr lang="hy-AM" dirty="0" err="1"/>
              <a:t>իբերական</a:t>
            </a:r>
            <a:r>
              <a:rPr lang="hy-AM" dirty="0"/>
              <a:t> ազգաբնակչության և </a:t>
            </a:r>
            <a:r>
              <a:rPr lang="hy-AM" dirty="0" err="1"/>
              <a:t>հնդեվրոպական</a:t>
            </a:r>
            <a:r>
              <a:rPr lang="hy-AM" dirty="0"/>
              <a:t> ծագում ունեցող ժողովուրդների` կելտական ցեղերի, </a:t>
            </a:r>
            <a:r>
              <a:rPr lang="hy-AM" dirty="0" err="1"/>
              <a:t>սաքսոնների</a:t>
            </a:r>
            <a:r>
              <a:rPr lang="hy-AM" dirty="0"/>
              <a:t>, </a:t>
            </a:r>
            <a:r>
              <a:rPr lang="hy-AM" dirty="0" err="1"/>
              <a:t>ֆրիզների</a:t>
            </a:r>
            <a:r>
              <a:rPr lang="hy-AM" dirty="0"/>
              <a:t>, </a:t>
            </a:r>
            <a:r>
              <a:rPr lang="hy-AM" dirty="0" err="1"/>
              <a:t>սկանդինավցիների</a:t>
            </a:r>
            <a:r>
              <a:rPr lang="hy-AM" dirty="0"/>
              <a:t> խառնուրդ են:</a:t>
            </a:r>
          </a:p>
        </p:txBody>
      </p:sp>
    </p:spTree>
    <p:extLst>
      <p:ext uri="{BB962C8B-B14F-4D97-AF65-F5344CB8AC3E}">
        <p14:creationId xmlns:p14="http://schemas.microsoft.com/office/powerpoint/2010/main" val="418015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568151" y="764274"/>
            <a:ext cx="8944337" cy="1123666"/>
          </a:xfrm>
        </p:spPr>
        <p:txBody>
          <a:bodyPr>
            <a:noAutofit/>
          </a:bodyPr>
          <a:lstStyle/>
          <a:p>
            <a:r>
              <a:rPr lang="hy-AM" sz="2800" dirty="0"/>
              <a:t>Այսպիսով, այս ժողովրդի առաջին և ամենաբնորոշ գիծը կայունությունն ու </a:t>
            </a:r>
            <a:r>
              <a:rPr lang="hy-AM" sz="2800" dirty="0" err="1"/>
              <a:t>հաստատակամությունն</a:t>
            </a:r>
            <a:r>
              <a:rPr lang="hy-AM" sz="2800" dirty="0"/>
              <a:t> է, որոնցով պայմանավորված է նրա անհատականությունը: Անգլիացիների հետաքրքրասիրությունը թույլ է տվել յուրացնելու  այն լավագույնը, ինչը բնորոշ է մյուս ժողովուրդներին, բայց, </a:t>
            </a:r>
            <a:r>
              <a:rPr lang="hy-AM" sz="2800" dirty="0" err="1"/>
              <a:t>միևնույն</a:t>
            </a:r>
            <a:r>
              <a:rPr lang="hy-AM" sz="2800" dirty="0"/>
              <a:t> է, նրանք հավատարիմ են մնացել իրենց </a:t>
            </a:r>
            <a:r>
              <a:rPr lang="hy-AM" sz="2800" dirty="0" err="1"/>
              <a:t>սովորույթներին</a:t>
            </a:r>
            <a:r>
              <a:rPr lang="hy-AM" sz="2800" dirty="0"/>
              <a:t>: Չի կարելի պնդել, թե, իբր, անգլիացիները երբեք չեն փոխվում: Փոփոխությունները տեղի են ունենում միշտ, բայց անգլիացիները ավելի պահպանողական են  այդ տեսակետից:</a:t>
            </a:r>
            <a:br>
              <a:rPr lang="hy-AM" sz="2800" dirty="0"/>
            </a:br>
            <a:endParaRPr lang="hy-AM" sz="2800" dirty="0"/>
          </a:p>
        </p:txBody>
      </p:sp>
    </p:spTree>
    <p:extLst>
      <p:ext uri="{BB962C8B-B14F-4D97-AF65-F5344CB8AC3E}">
        <p14:creationId xmlns:p14="http://schemas.microsoft.com/office/powerpoint/2010/main" val="322976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/>
              <a:t>Անգլիացիները սովորաբար բարձրահասակ են, լայն դեմքով,  շիկամորուս են, կապույտ, անհաղորդ աչքերով: Կանայք տղամարդկանց նման բարձրահասակ են, մեծամասամբ` արտահայտիչ դեմքով: Ոչ մի ցուցադրական բան չունեն: Նրանք ամենից շատ և ամեն ինչից առաջ ապրում են իրենց համար: Բնականից հակված են կարգապահության, հարմարավետության: Գերադասում են թարմ կոստյում, հարուստ գրադարան, լավ տրանսպորտ: </a:t>
            </a:r>
          </a:p>
        </p:txBody>
      </p:sp>
    </p:spTree>
    <p:extLst>
      <p:ext uri="{BB962C8B-B14F-4D97-AF65-F5344CB8AC3E}">
        <p14:creationId xmlns:p14="http://schemas.microsoft.com/office/powerpoint/2010/main" val="3966576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1045823" y="855260"/>
            <a:ext cx="8596668" cy="1320800"/>
          </a:xfrm>
        </p:spPr>
        <p:txBody>
          <a:bodyPr>
            <a:noAutofit/>
          </a:bodyPr>
          <a:lstStyle/>
          <a:p>
            <a:r>
              <a:rPr lang="hy-AM" sz="4000" dirty="0" smtClean="0"/>
              <a:t>Նյութը պատրաստեց՝ </a:t>
            </a:r>
            <a:br>
              <a:rPr lang="hy-AM" sz="4000" dirty="0" smtClean="0"/>
            </a:br>
            <a:r>
              <a:rPr lang="hy-AM" sz="4000" dirty="0" smtClean="0"/>
              <a:t>Գայանե </a:t>
            </a:r>
            <a:r>
              <a:rPr lang="hy-AM" sz="4000" dirty="0" err="1" smtClean="0"/>
              <a:t>Մեջլումյանը</a:t>
            </a:r>
            <a:r>
              <a:rPr lang="hy-AM" sz="4000" dirty="0" smtClean="0"/>
              <a:t> </a:t>
            </a:r>
            <a:br>
              <a:rPr lang="hy-AM" sz="4000" dirty="0" smtClean="0"/>
            </a:br>
            <a:r>
              <a:rPr lang="hy-AM" sz="4000" dirty="0" smtClean="0"/>
              <a:t>8-2 դասարանից</a:t>
            </a:r>
            <a:endParaRPr lang="hy-AM" sz="4000" dirty="0"/>
          </a:p>
        </p:txBody>
      </p:sp>
    </p:spTree>
    <p:extLst>
      <p:ext uri="{BB962C8B-B14F-4D97-AF65-F5344CB8AC3E}">
        <p14:creationId xmlns:p14="http://schemas.microsoft.com/office/powerpoint/2010/main" val="467668428"/>
      </p:ext>
    </p:extLst>
  </p:cSld>
  <p:clrMapOvr>
    <a:masterClrMapping/>
  </p:clrMapOvr>
</p:sld>
</file>

<file path=ppt/theme/theme1.xml><?xml version="1.0" encoding="utf-8"?>
<a:theme xmlns:a="http://schemas.openxmlformats.org/drawingml/2006/main" name="Նիստավորում">
  <a:themeElements>
    <a:clrScheme name="Կարմիր և մանուշակագույն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Նիստավորում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Նիստավորում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89</Words>
  <Application>Microsoft Office PowerPoint</Application>
  <PresentationFormat>Լայնաէկրան</PresentationFormat>
  <Paragraphs>5</Paragraphs>
  <Slides>5</Slides>
  <Notes>0</Notes>
  <HiddenSlides>0</HiddenSlides>
  <MMClips>0</MMClips>
  <ScaleCrop>false</ScaleCrop>
  <HeadingPairs>
    <vt:vector size="6" baseType="variant">
      <vt:variant>
        <vt:lpstr>Օգտագործած տառատեսակներ</vt:lpstr>
      </vt:variant>
      <vt:variant>
        <vt:i4>3</vt:i4>
      </vt:variant>
      <vt:variant>
        <vt:lpstr>Ոճ</vt:lpstr>
      </vt:variant>
      <vt:variant>
        <vt:i4>1</vt:i4>
      </vt:variant>
      <vt:variant>
        <vt:lpstr>Սահոցի անվանումներ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Նիստավորում</vt:lpstr>
      <vt:lpstr>PowerPoint ներկայացում</vt:lpstr>
      <vt:lpstr>Անգլիացիները ազգ են, որոնց մայրենի լեզուն անգլերենն է: Նրանք ապրում են Մեծ Բրիտանիա կղզում, որը նաև շոտլանդիացիների հայրենիքն է: Ըստ էության` անգլիացիները տարբեր էթնիկական խմբերի` հնագույն իբերական ազգաբնակչության և հնդեվրոպական ծագում ունեցող ժողովուրդների` կելտական ցեղերի, սաքսոնների, ֆրիզների, սկանդինավցիների խառնուրդ են:</vt:lpstr>
      <vt:lpstr>Այսպիսով, այս ժողովրդի առաջին և ամենաբնորոշ գիծը կայունությունն ու հաստատակամությունն է, որոնցով պայմանավորված է նրա անհատականությունը: Անգլիացիների հետաքրքրասիրությունը թույլ է տվել յուրացնելու  այն լավագույնը, ինչը բնորոշ է մյուս ժողովուրդներին, բայց, միևնույն է, նրանք հավատարիմ են մնացել իրենց սովորույթներին: Չի կարելի պնդել, թե, իբր, անգլիացիները երբեք չեն փոխվում: Փոփոխությունները տեղի են ունենում միշտ, բայց անգլիացիները ավելի պահպանողական են  այդ տեսակետից: </vt:lpstr>
      <vt:lpstr>Անգլիացիները սովորաբար բարձրահասակ են, լայն դեմքով,  շիկամորուս են, կապույտ, անհաղորդ աչքերով: Կանայք տղամարդկանց նման բարձրահասակ են, մեծամասամբ` արտահայտիչ դեմքով: Ոչ մի ցուցադրական բան չունեն: Նրանք ամենից շատ և ամեն ինչից առաջ ապրում են իրենց համար: Բնականից հակված են կարգապահության, հարմարավետության: Գերադասում են թարմ կոստյում, հարուստ գրադարան, լավ տրանսպորտ: </vt:lpstr>
      <vt:lpstr>Նյութը պատրաստեց՝  Գայանե Մեջլումյանը  8-2 դասարանից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ներկայացում</dc:title>
  <dc:creator>Intel Education</dc:creator>
  <cp:lastModifiedBy>Intel Education</cp:lastModifiedBy>
  <cp:revision>1</cp:revision>
  <dcterms:created xsi:type="dcterms:W3CDTF">2014-11-02T10:40:20Z</dcterms:created>
  <dcterms:modified xsi:type="dcterms:W3CDTF">2014-11-02T10:48:31Z</dcterms:modified>
</cp:coreProperties>
</file>