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hy-A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48" autoAdjust="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Անվանման սահիկ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y-AM" smtClean="0"/>
              <a:t>Կտտացրեք՝ խմբագրելու Հիմնօրինակ ենթանվան ոճը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09F70FF-F443-4058-87A6-2E26355AA298}" type="datetimeFigureOut">
              <a:rPr lang="hy-AM" smtClean="0"/>
              <a:t>06.02.2014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F1F3716B-D191-41BD-B7EC-8C4A6001FCA3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502284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Համայնապատկերային նկար խոր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70FF-F443-4058-87A6-2E26355AA298}" type="datetimeFigureOut">
              <a:rPr lang="hy-AM" smtClean="0"/>
              <a:t>06.02.2014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16B-D191-41BD-B7EC-8C4A6001FCA3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29840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Անվանում և խորագի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70FF-F443-4058-87A6-2E26355AA298}" type="datetimeFigureOut">
              <a:rPr lang="hy-AM" smtClean="0"/>
              <a:t>06.02.2014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16B-D191-41BD-B7EC-8C4A6001FCA3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158813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Մեջբերել խոր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70FF-F443-4058-87A6-2E26355AA298}" type="datetimeFigureOut">
              <a:rPr lang="hy-AM" smtClean="0"/>
              <a:t>06.02.2014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16B-D191-41BD-B7EC-8C4A6001FCA3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187097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Անվան քար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70FF-F443-4058-87A6-2E26355AA298}" type="datetimeFigureOut">
              <a:rPr lang="hy-AM" smtClean="0"/>
              <a:t>06.02.2014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16B-D191-41BD-B7EC-8C4A6001FCA3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981882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Մեջբերել անվան քարտ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y-AM" smtClean="0"/>
              <a:t>Հիմնօրինակ գրվածքի ոճը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70FF-F443-4058-87A6-2E26355AA298}" type="datetimeFigureOut">
              <a:rPr lang="hy-AM" smtClean="0"/>
              <a:t>06.02.2014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16B-D191-41BD-B7EC-8C4A6001FCA3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96108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Ճշմարիտ կամ Կեղ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y-AM" smtClean="0"/>
              <a:t>Հիմնօրինակ գրվածքի ոճը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70FF-F443-4058-87A6-2E26355AA298}" type="datetimeFigureOut">
              <a:rPr lang="hy-AM" smtClean="0"/>
              <a:t>06.02.2014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16B-D191-41BD-B7EC-8C4A6001FCA3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630094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Անվանում և ուղղաձիգ գրված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70FF-F443-4058-87A6-2E26355AA298}" type="datetimeFigureOut">
              <a:rPr lang="hy-AM" smtClean="0"/>
              <a:t>06.02.2014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16B-D191-41BD-B7EC-8C4A6001FCA3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389161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Ուղղաձիգ անվանում և գրված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70FF-F443-4058-87A6-2E26355AA298}" type="datetimeFigureOut">
              <a:rPr lang="hy-AM" smtClean="0"/>
              <a:t>06.02.2014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16B-D191-41BD-B7EC-8C4A6001FCA3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80545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Անվանում և բովանդակ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70FF-F443-4058-87A6-2E26355AA298}" type="datetimeFigureOut">
              <a:rPr lang="hy-AM" smtClean="0"/>
              <a:t>06.02.2014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16B-D191-41BD-B7EC-8C4A6001FCA3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98188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Հատվածի էջագլու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70FF-F443-4058-87A6-2E26355AA298}" type="datetimeFigureOut">
              <a:rPr lang="hy-AM" smtClean="0"/>
              <a:t>06.02.2014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16B-D191-41BD-B7EC-8C4A6001FCA3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74833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Երկու բովանդակ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70FF-F443-4058-87A6-2E26355AA298}" type="datetimeFigureOut">
              <a:rPr lang="hy-AM" smtClean="0"/>
              <a:t>06.02.2014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16B-D191-41BD-B7EC-8C4A6001FCA3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98344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Համեմատ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70FF-F443-4058-87A6-2E26355AA298}" type="datetimeFigureOut">
              <a:rPr lang="hy-AM" smtClean="0"/>
              <a:t>06.02.2014</a:t>
            </a:fld>
            <a:endParaRPr lang="hy-A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16B-D191-41BD-B7EC-8C4A6001FCA3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31083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Միայն անվանու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70FF-F443-4058-87A6-2E26355AA298}" type="datetimeFigureOut">
              <a:rPr lang="hy-AM" smtClean="0"/>
              <a:t>06.02.2014</a:t>
            </a:fld>
            <a:endParaRPr lang="hy-A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16B-D191-41BD-B7EC-8C4A6001FCA3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403757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Դատար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70FF-F443-4058-87A6-2E26355AA298}" type="datetimeFigureOut">
              <a:rPr lang="hy-AM" smtClean="0"/>
              <a:t>06.02.2014</a:t>
            </a:fld>
            <a:endParaRPr lang="hy-A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16B-D191-41BD-B7EC-8C4A6001FCA3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73287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Բովանդակություն՝ տակ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70FF-F443-4058-87A6-2E26355AA298}" type="datetimeFigureOut">
              <a:rPr lang="hy-AM" smtClean="0"/>
              <a:t>06.02.2014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16B-D191-41BD-B7EC-8C4A6001FCA3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21557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Նկար՝ տակ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70FF-F443-4058-87A6-2E26355AA298}" type="datetimeFigureOut">
              <a:rPr lang="hy-AM" smtClean="0"/>
              <a:t>06.02.2014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16B-D191-41BD-B7EC-8C4A6001FCA3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9941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09F70FF-F443-4058-87A6-2E26355AA298}" type="datetimeFigureOut">
              <a:rPr lang="hy-AM" smtClean="0"/>
              <a:t>06.02.2014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1F3716B-D191-41BD-B7EC-8C4A6001FCA3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4682644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Ուղղանկյունի 3"/>
          <p:cNvSpPr/>
          <p:nvPr/>
        </p:nvSpPr>
        <p:spPr>
          <a:xfrm>
            <a:off x="3804327" y="3090164"/>
            <a:ext cx="82057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y-AM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Աշխարհագրական խաղ</a:t>
            </a:r>
            <a:endParaRPr lang="hy-AM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568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Ուղղանկյունի 1"/>
          <p:cNvSpPr/>
          <p:nvPr/>
        </p:nvSpPr>
        <p:spPr>
          <a:xfrm>
            <a:off x="329580" y="210487"/>
            <a:ext cx="2361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Հարց 6</a:t>
            </a:r>
            <a:endParaRPr lang="hy-AM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Ուղղանկյունի 2"/>
          <p:cNvSpPr/>
          <p:nvPr/>
        </p:nvSpPr>
        <p:spPr>
          <a:xfrm>
            <a:off x="1976119" y="0"/>
            <a:ext cx="901746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y-AM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Արդյունաբերական հեղաշրջումը որ ժամանակաշրջանն է</a:t>
            </a:r>
            <a:endParaRPr lang="hy-AM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Ուղղանկյունի 3"/>
          <p:cNvSpPr/>
          <p:nvPr/>
        </p:nvSpPr>
        <p:spPr>
          <a:xfrm>
            <a:off x="93872" y="2795810"/>
            <a:ext cx="120981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hy-AM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Մեքենայական արտադրության ժամանակաշրջան</a:t>
            </a:r>
            <a:endParaRPr lang="hy-AM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 algn="ctr">
              <a:buAutoNum type="arabicPeriod"/>
            </a:pP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 action="ppaction://hlinksldjump"/>
              </a:rPr>
              <a:t>Արդյունաբերության </a:t>
            </a:r>
            <a:endParaRPr lang="hy-AM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0817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Ուղղանկյունի 1"/>
          <p:cNvSpPr/>
          <p:nvPr/>
        </p:nvSpPr>
        <p:spPr>
          <a:xfrm>
            <a:off x="216619" y="167864"/>
            <a:ext cx="2361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Հարց 7</a:t>
            </a:r>
            <a:endParaRPr lang="hy-AM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Ուղղանկյունի 2"/>
          <p:cNvSpPr/>
          <p:nvPr/>
        </p:nvSpPr>
        <p:spPr>
          <a:xfrm>
            <a:off x="785813" y="549148"/>
            <a:ext cx="1244515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y-AM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Թռիչքային անցումը ձեռքի աշխատանքից մեքենայական արտադրությունը կոչվում է....</a:t>
            </a:r>
            <a:endParaRPr lang="hy-AM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Ուղղանկյունի 3"/>
          <p:cNvSpPr/>
          <p:nvPr/>
        </p:nvSpPr>
        <p:spPr>
          <a:xfrm>
            <a:off x="449686" y="3515755"/>
            <a:ext cx="1120691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Արդյունաբերություն</a:t>
            </a:r>
            <a:endParaRPr lang="hy-AM" sz="5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 algn="ctr">
              <a:buAutoNum type="arabicPeriod"/>
            </a:pPr>
            <a:r>
              <a:rPr lang="hy-AM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Տնտեսություն</a:t>
            </a:r>
            <a:r>
              <a:rPr lang="hy-AM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marL="914400" indent="-914400" algn="ctr">
              <a:buAutoNum type="arabicPeriod"/>
            </a:pP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 action="ppaction://hlinksldjump"/>
              </a:rPr>
              <a:t>Արդյունաբերական հեղաշրջում</a:t>
            </a:r>
            <a:endParaRPr lang="hy-AM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6927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Նկար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662" y="1401881"/>
            <a:ext cx="3396232" cy="3396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Ուղղանկյունի 2"/>
          <p:cNvSpPr/>
          <p:nvPr/>
        </p:nvSpPr>
        <p:spPr>
          <a:xfrm>
            <a:off x="8826812" y="-484470"/>
            <a:ext cx="3365188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y-AM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                                            </a:t>
            </a:r>
          </a:p>
          <a:p>
            <a:pPr algn="ctr"/>
            <a:r>
              <a:rPr lang="hy-AM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hlinkClick r:id="rId3" action="ppaction://hlinksldjump"/>
              </a:rPr>
              <a:t>Հարց 1</a:t>
            </a:r>
            <a:endParaRPr lang="hy-AM" sz="54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hy-AM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hlinkClick r:id="rId4" action="ppaction://hlinksldjump"/>
              </a:rPr>
              <a:t>Հարց 2</a:t>
            </a:r>
            <a:endParaRPr lang="hy-AM" sz="5400" b="1" cap="none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hy-AM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hlinkClick r:id="rId5" action="ppaction://hlinksldjump"/>
              </a:rPr>
              <a:t>Հարց 3</a:t>
            </a:r>
            <a:endParaRPr lang="hy-AM" sz="54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hy-AM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hlinkClick r:id="rId6" action="ppaction://hlinksldjump"/>
              </a:rPr>
              <a:t>Հարց 4</a:t>
            </a:r>
            <a:endParaRPr lang="hy-AM" sz="5400" b="1" cap="none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hy-AM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hlinkClick r:id="rId7" action="ppaction://hlinksldjump"/>
              </a:rPr>
              <a:t>Հարց 5</a:t>
            </a:r>
            <a:endParaRPr lang="hy-AM" sz="54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hy-AM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hlinkClick r:id="rId8" action="ppaction://hlinksldjump"/>
              </a:rPr>
              <a:t>Հարց 6</a:t>
            </a:r>
            <a:endParaRPr lang="hy-AM" sz="5400" b="1" cap="none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hy-AM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hlinkClick r:id="rId9" action="ppaction://hlinksldjump"/>
              </a:rPr>
              <a:t>Հարց 7</a:t>
            </a:r>
            <a:endParaRPr lang="hy-AM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Ուղղանկյունի 3"/>
          <p:cNvSpPr/>
          <p:nvPr/>
        </p:nvSpPr>
        <p:spPr>
          <a:xfrm>
            <a:off x="1240726" y="2638332"/>
            <a:ext cx="2738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Սխալ է </a:t>
            </a:r>
            <a:endParaRPr lang="hy-AM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58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Նկար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83" y="1468475"/>
            <a:ext cx="3688521" cy="3688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Ուղղանկյունի 2"/>
          <p:cNvSpPr/>
          <p:nvPr/>
        </p:nvSpPr>
        <p:spPr>
          <a:xfrm>
            <a:off x="283474" y="358081"/>
            <a:ext cx="2446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Ճիշտ է</a:t>
            </a:r>
            <a:endParaRPr lang="hy-AM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Ուղղանկյունի 3"/>
          <p:cNvSpPr/>
          <p:nvPr/>
        </p:nvSpPr>
        <p:spPr>
          <a:xfrm>
            <a:off x="8387970" y="401837"/>
            <a:ext cx="2400016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hlinkClick r:id="rId3" action="ppaction://hlinksldjump"/>
              </a:rPr>
              <a:t>Հարց 1</a:t>
            </a:r>
            <a:endParaRPr lang="hy-AM" sz="54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hy-AM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hlinkClick r:id="rId4" action="ppaction://hlinksldjump"/>
              </a:rPr>
              <a:t>Հարց 2</a:t>
            </a:r>
            <a:endParaRPr lang="hy-AM" sz="5400" b="1" cap="none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hy-AM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hlinkClick r:id="rId5" action="ppaction://hlinksldjump"/>
              </a:rPr>
              <a:t>Հարց 3</a:t>
            </a:r>
            <a:endParaRPr lang="hy-AM" sz="54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hy-AM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hlinkClick r:id="rId6" action="ppaction://hlinksldjump"/>
              </a:rPr>
              <a:t>Հարց 4</a:t>
            </a:r>
            <a:endParaRPr lang="hy-AM" sz="5400" b="1" cap="none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hy-AM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hlinkClick r:id="rId7" action="ppaction://hlinksldjump"/>
              </a:rPr>
              <a:t>Հարց 5</a:t>
            </a:r>
            <a:endParaRPr lang="hy-AM" sz="54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hy-AM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hlinkClick r:id="rId8" action="ppaction://hlinksldjump"/>
              </a:rPr>
              <a:t>Հարց 6</a:t>
            </a:r>
            <a:endParaRPr lang="hy-AM" sz="5400" b="1" cap="none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hy-AM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hlinkClick r:id="rId9" action="ppaction://hlinksldjump"/>
              </a:rPr>
              <a:t>Հարց 7</a:t>
            </a:r>
            <a:endParaRPr lang="hy-AM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841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Ուղղանկյունի 1"/>
          <p:cNvSpPr/>
          <p:nvPr/>
        </p:nvSpPr>
        <p:spPr>
          <a:xfrm>
            <a:off x="1854676" y="2216707"/>
            <a:ext cx="79640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Տնտեսություն</a:t>
            </a:r>
            <a:endParaRPr lang="hy-AM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493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Ուղղանկյունի 2"/>
          <p:cNvSpPr/>
          <p:nvPr/>
        </p:nvSpPr>
        <p:spPr>
          <a:xfrm>
            <a:off x="2499256" y="247089"/>
            <a:ext cx="809171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y-AM" sz="48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Երկիր պետության տարածքում </a:t>
            </a:r>
            <a:r>
              <a:rPr lang="hy-AM" sz="48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ձևավորված</a:t>
            </a:r>
            <a:r>
              <a:rPr lang="hy-AM" sz="48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տնտեսությունը կոչվում է.....   </a:t>
            </a:r>
            <a:endParaRPr lang="hy-AM" sz="48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Ուղղանկյունի 3"/>
          <p:cNvSpPr/>
          <p:nvPr/>
        </p:nvSpPr>
        <p:spPr>
          <a:xfrm>
            <a:off x="259308" y="3294077"/>
            <a:ext cx="1011797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hy-AM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Ազգային տնտեսություն</a:t>
            </a:r>
            <a:endParaRPr lang="hy-AM" sz="4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 algn="ctr">
              <a:buAutoNum type="arabicPeriod"/>
            </a:pPr>
            <a:r>
              <a:rPr lang="hy-AM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 action="ppaction://hlinksldjump"/>
              </a:rPr>
              <a:t>Համաշխարհային տնտեսություն</a:t>
            </a:r>
            <a:endParaRPr lang="hy-AM" sz="4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hy-AM" sz="4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Ուղղանկյունի 4"/>
          <p:cNvSpPr/>
          <p:nvPr/>
        </p:nvSpPr>
        <p:spPr>
          <a:xfrm>
            <a:off x="139315" y="132514"/>
            <a:ext cx="2359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Հարց 1</a:t>
            </a:r>
            <a:endParaRPr lang="hy-AM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562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Ուղղանկյունի 1"/>
          <p:cNvSpPr/>
          <p:nvPr/>
        </p:nvSpPr>
        <p:spPr>
          <a:xfrm>
            <a:off x="384172" y="224135"/>
            <a:ext cx="2361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Հարց 2</a:t>
            </a:r>
            <a:endParaRPr lang="hy-AM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Ուղղանկյունի 2"/>
          <p:cNvSpPr/>
          <p:nvPr/>
        </p:nvSpPr>
        <p:spPr>
          <a:xfrm>
            <a:off x="3336116" y="101304"/>
            <a:ext cx="642203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y-AM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Ազգային տնտեսությունների ամբողջությունը կոչվում է...</a:t>
            </a:r>
            <a:endParaRPr lang="hy-AM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Ուղղանկյունի 3"/>
          <p:cNvSpPr/>
          <p:nvPr/>
        </p:nvSpPr>
        <p:spPr>
          <a:xfrm>
            <a:off x="227030" y="3517624"/>
            <a:ext cx="1146499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hy-AM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Ազգային տնտեսություն</a:t>
            </a:r>
            <a:endParaRPr lang="hy-AM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 algn="ctr">
              <a:buAutoNum type="arabicPeriod"/>
            </a:pP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 action="ppaction://hlinksldjump"/>
              </a:rPr>
              <a:t>Համաշխարհային տնտեսություն</a:t>
            </a:r>
            <a:endParaRPr lang="hy-AM" sz="5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 algn="ctr">
              <a:buAutoNum type="arabicPeriod"/>
            </a:pPr>
            <a:r>
              <a:rPr lang="hy-AM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Տնտեսություն</a:t>
            </a:r>
            <a:endParaRPr lang="hy-AM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4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Ուղղանկյունի 1"/>
          <p:cNvSpPr/>
          <p:nvPr/>
        </p:nvSpPr>
        <p:spPr>
          <a:xfrm>
            <a:off x="1251598" y="1779980"/>
            <a:ext cx="87334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Տնտեսության զարգացման </a:t>
            </a:r>
          </a:p>
          <a:p>
            <a:pPr algn="ctr"/>
            <a:r>
              <a:rPr lang="hy-AM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փուլերը</a:t>
            </a:r>
            <a:endParaRPr lang="hy-AM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1069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Ուղղանկյունի 1"/>
          <p:cNvSpPr/>
          <p:nvPr/>
        </p:nvSpPr>
        <p:spPr>
          <a:xfrm>
            <a:off x="179455" y="224135"/>
            <a:ext cx="2361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Հարց 3</a:t>
            </a:r>
            <a:endParaRPr lang="hy-AM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Ուղղանկյունի 2"/>
          <p:cNvSpPr/>
          <p:nvPr/>
        </p:nvSpPr>
        <p:spPr>
          <a:xfrm>
            <a:off x="728767" y="463286"/>
            <a:ext cx="1022996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y-AM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Համաշխարհային տնտեսության առաջին փուլը</a:t>
            </a:r>
            <a:endParaRPr lang="hy-AM" sz="5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4" name="Ուղղանկյունի 3"/>
          <p:cNvSpPr/>
          <p:nvPr/>
        </p:nvSpPr>
        <p:spPr>
          <a:xfrm>
            <a:off x="2578857" y="2967335"/>
            <a:ext cx="703429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Ինդուստրիալ</a:t>
            </a:r>
            <a:endParaRPr lang="hy-AM" sz="5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 algn="ctr">
              <a:buAutoNum type="arabicPeriod"/>
            </a:pPr>
            <a:r>
              <a:rPr lang="hy-AM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 action="ppaction://hlinksldjump"/>
              </a:rPr>
              <a:t>Մինչինդուստրիալ</a:t>
            </a:r>
            <a:endParaRPr lang="hy-AM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 algn="ctr">
              <a:buAutoNum type="arabicPeriod"/>
            </a:pP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Հետինդուստրիալ</a:t>
            </a:r>
            <a:endParaRPr lang="hy-AM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1928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Ուղղանկյունի 1"/>
          <p:cNvSpPr/>
          <p:nvPr/>
        </p:nvSpPr>
        <p:spPr>
          <a:xfrm>
            <a:off x="104078" y="153797"/>
            <a:ext cx="2361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Հարց 4</a:t>
            </a:r>
            <a:endParaRPr lang="hy-AM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Ուղղանկյունի 2"/>
          <p:cNvSpPr/>
          <p:nvPr/>
        </p:nvSpPr>
        <p:spPr>
          <a:xfrm>
            <a:off x="528203" y="1077127"/>
            <a:ext cx="100225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y-AM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Մինչինդուստրիալ փուլին տիրապետող է</a:t>
            </a:r>
            <a:endParaRPr lang="hy-AM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4" name="Ուղղանկյունի 3"/>
          <p:cNvSpPr/>
          <p:nvPr/>
        </p:nvSpPr>
        <p:spPr>
          <a:xfrm>
            <a:off x="2794825" y="3276824"/>
            <a:ext cx="527580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hy-AM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ԱՄՆ</a:t>
            </a:r>
            <a:endParaRPr lang="hy-AM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 algn="ctr">
              <a:buAutoNum type="arabicPeriod"/>
            </a:pP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ՌԴ</a:t>
            </a:r>
            <a:endParaRPr lang="hy-AM" sz="5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 algn="ctr">
              <a:buAutoNum type="arabicPeriod"/>
            </a:pPr>
            <a:r>
              <a:rPr lang="hy-AM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 action="ppaction://hlinksldjump"/>
              </a:rPr>
              <a:t>Օվկիանաիա</a:t>
            </a:r>
            <a:endParaRPr lang="hy-AM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6378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Ուղղանկյունի 1"/>
          <p:cNvSpPr/>
          <p:nvPr/>
        </p:nvSpPr>
        <p:spPr>
          <a:xfrm>
            <a:off x="1273294" y="210068"/>
            <a:ext cx="881324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y-AM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Որ փուլում է բնակչության մեծ մասը ներգրավվում ոչ նյութական արդյունաբերության մեջ </a:t>
            </a:r>
            <a:endParaRPr lang="hy-AM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Ուղղանկյունի 2"/>
          <p:cNvSpPr/>
          <p:nvPr/>
        </p:nvSpPr>
        <p:spPr>
          <a:xfrm>
            <a:off x="9149604" y="1799717"/>
            <a:ext cx="2361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Հարց 5</a:t>
            </a:r>
            <a:endParaRPr lang="hy-AM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Ուղղանկյունի 3"/>
          <p:cNvSpPr/>
          <p:nvPr/>
        </p:nvSpPr>
        <p:spPr>
          <a:xfrm>
            <a:off x="1656632" y="3923375"/>
            <a:ext cx="854112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hy-AM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Մինչինդուստրիալ</a:t>
            </a:r>
            <a:endParaRPr lang="hy-AM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 algn="ctr">
              <a:buAutoNum type="arabicPeriod"/>
            </a:pPr>
            <a:r>
              <a:rPr lang="hy-AM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 action="ppaction://hlinksldjump"/>
              </a:rPr>
              <a:t>Ինդուստրիալ</a:t>
            </a:r>
            <a:endParaRPr lang="hy-AM" sz="5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 algn="ctr">
              <a:buAutoNum type="arabicPeriod"/>
            </a:pPr>
            <a:r>
              <a:rPr lang="hy-AM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 action="ppaction://hlinksldjump"/>
              </a:rPr>
              <a:t>Հետարդյունաբերական</a:t>
            </a:r>
            <a:endParaRPr lang="hy-AM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297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Ուղղանկյունի 1"/>
          <p:cNvSpPr/>
          <p:nvPr/>
        </p:nvSpPr>
        <p:spPr>
          <a:xfrm>
            <a:off x="2433750" y="2538710"/>
            <a:ext cx="6838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Արդյունաբերություն</a:t>
            </a:r>
            <a:endParaRPr lang="hy-AM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8355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Երկնային">
  <a:themeElements>
    <a:clrScheme name="Երկնային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Երկնային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Երկնային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41</TotalTime>
  <Words>127</Words>
  <Application>Microsoft Office PowerPoint</Application>
  <PresentationFormat>Լայնաէկրան</PresentationFormat>
  <Paragraphs>55</Paragraphs>
  <Slides>13</Slides>
  <Notes>0</Notes>
  <HiddenSlides>0</HiddenSlides>
  <MMClips>0</MMClips>
  <ScaleCrop>false</ScaleCrop>
  <HeadingPairs>
    <vt:vector size="6" baseType="variant">
      <vt:variant>
        <vt:lpstr>Օգտագործած տառատեսակներ</vt:lpstr>
      </vt:variant>
      <vt:variant>
        <vt:i4>3</vt:i4>
      </vt:variant>
      <vt:variant>
        <vt:lpstr>Ոճ</vt:lpstr>
      </vt:variant>
      <vt:variant>
        <vt:i4>1</vt:i4>
      </vt:variant>
      <vt:variant>
        <vt:lpstr>Սահոցի անվանումներ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Երկնային</vt:lpstr>
      <vt:lpstr>PowerPoint ներկայացում</vt:lpstr>
      <vt:lpstr>PowerPoint ներկայացում</vt:lpstr>
      <vt:lpstr>PowerPoint ներկայացում</vt:lpstr>
      <vt:lpstr>PowerPoint ներկայացում</vt:lpstr>
      <vt:lpstr>PowerPoint ներկայացում</vt:lpstr>
      <vt:lpstr>PowerPoint ներկայացում</vt:lpstr>
      <vt:lpstr>PowerPoint ներկայացում</vt:lpstr>
      <vt:lpstr>PowerPoint ներկայացում</vt:lpstr>
      <vt:lpstr>PowerPoint ներկայացում</vt:lpstr>
      <vt:lpstr>PowerPoint ներկայացում</vt:lpstr>
      <vt:lpstr>PowerPoint ներկայացում</vt:lpstr>
      <vt:lpstr>PowerPoint ներկայացում</vt:lpstr>
      <vt:lpstr>PowerPoint ներկայացում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ներկայացում</dc:title>
  <dc:creator>Intel Education</dc:creator>
  <cp:lastModifiedBy>Intel Education</cp:lastModifiedBy>
  <cp:revision>5</cp:revision>
  <dcterms:created xsi:type="dcterms:W3CDTF">2014-02-06T17:43:54Z</dcterms:created>
  <dcterms:modified xsi:type="dcterms:W3CDTF">2014-02-06T18:25:33Z</dcterms:modified>
</cp:coreProperties>
</file>